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5DF06-1022-4EF0-AB3D-1A6C660F3D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16F7E-8B20-45E2-AC8F-AD784F34AE7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Формируют моральное сознание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55F77-E01A-40AD-ABCF-21E63E2D74DC}" type="parTrans" cxnId="{2FF81D8F-88EA-433B-B6A0-28299A2BEE1F}">
      <dgm:prSet/>
      <dgm:spPr/>
      <dgm:t>
        <a:bodyPr/>
        <a:lstStyle/>
        <a:p>
          <a:endParaRPr lang="ru-RU"/>
        </a:p>
      </dgm:t>
    </dgm:pt>
    <dgm:pt modelId="{3EF47A39-BD00-449F-AA08-6C7F32B1E959}" type="sibTrans" cxnId="{2FF81D8F-88EA-433B-B6A0-28299A2BEE1F}">
      <dgm:prSet/>
      <dgm:spPr/>
      <dgm:t>
        <a:bodyPr/>
        <a:lstStyle/>
        <a:p>
          <a:endParaRPr lang="ru-RU"/>
        </a:p>
      </dgm:t>
    </dgm:pt>
    <dgm:pt modelId="{E55F3E7E-6DF7-4C09-835A-D6A82E35EB9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Формируют моральные эталоны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36AAF-D361-4775-BA07-107EA2F13DF9}" type="parTrans" cxnId="{B693F383-221E-4B01-892E-A3B665EEBEEE}">
      <dgm:prSet/>
      <dgm:spPr/>
      <dgm:t>
        <a:bodyPr/>
        <a:lstStyle/>
        <a:p>
          <a:endParaRPr lang="ru-RU"/>
        </a:p>
      </dgm:t>
    </dgm:pt>
    <dgm:pt modelId="{F98E02D7-50FF-44E9-B528-425ADDBB5E4E}" type="sibTrans" cxnId="{B693F383-221E-4B01-892E-A3B665EEBEEE}">
      <dgm:prSet/>
      <dgm:spPr/>
      <dgm:t>
        <a:bodyPr/>
        <a:lstStyle/>
        <a:p>
          <a:endParaRPr lang="ru-RU"/>
        </a:p>
      </dgm:t>
    </dgm:pt>
    <dgm:pt modelId="{3A518B9D-486A-4A2C-9348-FFDCE998BE6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Вызывают чувство сопереживания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C05F3-CEB1-4C1C-BF35-CBC3F2B2D777}" type="parTrans" cxnId="{49AC5A1E-4EE3-4D66-A47F-20DE292BD4E2}">
      <dgm:prSet/>
      <dgm:spPr/>
      <dgm:t>
        <a:bodyPr/>
        <a:lstStyle/>
        <a:p>
          <a:endParaRPr lang="ru-RU"/>
        </a:p>
      </dgm:t>
    </dgm:pt>
    <dgm:pt modelId="{21E7E4A4-3D63-46B6-ABA9-7E560B07A3A5}" type="sibTrans" cxnId="{49AC5A1E-4EE3-4D66-A47F-20DE292BD4E2}">
      <dgm:prSet/>
      <dgm:spPr/>
      <dgm:t>
        <a:bodyPr/>
        <a:lstStyle/>
        <a:p>
          <a:endParaRPr lang="ru-RU"/>
        </a:p>
      </dgm:t>
    </dgm:pt>
    <dgm:pt modelId="{0AA5E0A4-8FBA-471D-91F4-BF3605B74F0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Герои фильма являются образцом и ресурсом морального развития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EAAD7C-8D2A-49D8-B074-AD32C8BC7F79}" type="parTrans" cxnId="{61A76193-F007-4606-AD4B-9B01775C18FD}">
      <dgm:prSet/>
      <dgm:spPr/>
      <dgm:t>
        <a:bodyPr/>
        <a:lstStyle/>
        <a:p>
          <a:endParaRPr lang="ru-RU"/>
        </a:p>
      </dgm:t>
    </dgm:pt>
    <dgm:pt modelId="{3CFFB0F4-FE88-4B37-8742-DD1FDCB4FEF9}" type="sibTrans" cxnId="{61A76193-F007-4606-AD4B-9B01775C18FD}">
      <dgm:prSet/>
      <dgm:spPr/>
      <dgm:t>
        <a:bodyPr/>
        <a:lstStyle/>
        <a:p>
          <a:endParaRPr lang="ru-RU"/>
        </a:p>
      </dgm:t>
    </dgm:pt>
    <dgm:pt modelId="{29F5CDAD-6677-4749-9EF8-32C3AB56B46E}" type="pres">
      <dgm:prSet presAssocID="{F3F5DF06-1022-4EF0-AB3D-1A6C660F3D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1745C2-16FD-4443-81BB-20920EEFF05E}" type="pres">
      <dgm:prSet presAssocID="{F3F5DF06-1022-4EF0-AB3D-1A6C660F3DC7}" presName="diamond" presStyleLbl="bgShp" presStyleIdx="0" presStyleCnt="1" custLinFactNeighborX="-42749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AB9DAB7-36F9-4C26-B363-C8587485CD5D}" type="pres">
      <dgm:prSet presAssocID="{F3F5DF06-1022-4EF0-AB3D-1A6C660F3DC7}" presName="quad1" presStyleLbl="node1" presStyleIdx="0" presStyleCnt="4" custScaleX="117043" custLinFactX="-1131" custLinFactNeighborX="-100000" custLinFactNeighborY="-13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5DF40-6690-4558-86BD-22EF1B66F13F}" type="pres">
      <dgm:prSet presAssocID="{F3F5DF06-1022-4EF0-AB3D-1A6C660F3DC7}" presName="quad2" presStyleLbl="node1" presStyleIdx="1" presStyleCnt="4" custScaleX="117043" custLinFactNeighborX="-77728" custLinFactNeighborY="-13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BCB12-B3D1-4DB2-9D2D-33811D8461BB}" type="pres">
      <dgm:prSet presAssocID="{F3F5DF06-1022-4EF0-AB3D-1A6C660F3DC7}" presName="quad3" presStyleLbl="node1" presStyleIdx="2" presStyleCnt="4" custScaleX="117043" custLinFactNeighborX="-97386" custLinFactNeighborY="-4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09D87-9159-4F5A-B7FF-0BAE64F6EE69}" type="pres">
      <dgm:prSet presAssocID="{F3F5DF06-1022-4EF0-AB3D-1A6C660F3DC7}" presName="quad4" presStyleLbl="node1" presStyleIdx="3" presStyleCnt="4" custScaleX="117043" custLinFactNeighborX="-77728" custLinFactNeighborY="-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C5A1E-4EE3-4D66-A47F-20DE292BD4E2}" srcId="{F3F5DF06-1022-4EF0-AB3D-1A6C660F3DC7}" destId="{3A518B9D-486A-4A2C-9348-FFDCE998BE6C}" srcOrd="2" destOrd="0" parTransId="{221C05F3-CEB1-4C1C-BF35-CBC3F2B2D777}" sibTransId="{21E7E4A4-3D63-46B6-ABA9-7E560B07A3A5}"/>
    <dgm:cxn modelId="{398AD30F-63AA-46A5-B10F-3E2ACC7A83DE}" type="presOf" srcId="{3A518B9D-486A-4A2C-9348-FFDCE998BE6C}" destId="{2C6BCB12-B3D1-4DB2-9D2D-33811D8461BB}" srcOrd="0" destOrd="0" presId="urn:microsoft.com/office/officeart/2005/8/layout/matrix3"/>
    <dgm:cxn modelId="{2FF81D8F-88EA-433B-B6A0-28299A2BEE1F}" srcId="{F3F5DF06-1022-4EF0-AB3D-1A6C660F3DC7}" destId="{51A16F7E-8B20-45E2-AC8F-AD784F34AE74}" srcOrd="0" destOrd="0" parTransId="{48A55F77-E01A-40AD-ABCF-21E63E2D74DC}" sibTransId="{3EF47A39-BD00-449F-AA08-6C7F32B1E959}"/>
    <dgm:cxn modelId="{61A76193-F007-4606-AD4B-9B01775C18FD}" srcId="{F3F5DF06-1022-4EF0-AB3D-1A6C660F3DC7}" destId="{0AA5E0A4-8FBA-471D-91F4-BF3605B74F01}" srcOrd="3" destOrd="0" parTransId="{9FEAAD7C-8D2A-49D8-B074-AD32C8BC7F79}" sibTransId="{3CFFB0F4-FE88-4B37-8742-DD1FDCB4FEF9}"/>
    <dgm:cxn modelId="{14898868-9D2E-4936-BBF0-1CB38FE3D8A7}" type="presOf" srcId="{E55F3E7E-6DF7-4C09-835A-D6A82E35EB92}" destId="{5935DF40-6690-4558-86BD-22EF1B66F13F}" srcOrd="0" destOrd="0" presId="urn:microsoft.com/office/officeart/2005/8/layout/matrix3"/>
    <dgm:cxn modelId="{C1460BFE-2350-4992-89F1-14CB04358425}" type="presOf" srcId="{0AA5E0A4-8FBA-471D-91F4-BF3605B74F01}" destId="{F7009D87-9159-4F5A-B7FF-0BAE64F6EE69}" srcOrd="0" destOrd="0" presId="urn:microsoft.com/office/officeart/2005/8/layout/matrix3"/>
    <dgm:cxn modelId="{B693F383-221E-4B01-892E-A3B665EEBEEE}" srcId="{F3F5DF06-1022-4EF0-AB3D-1A6C660F3DC7}" destId="{E55F3E7E-6DF7-4C09-835A-D6A82E35EB92}" srcOrd="1" destOrd="0" parTransId="{C4336AAF-D361-4775-BA07-107EA2F13DF9}" sibTransId="{F98E02D7-50FF-44E9-B528-425ADDBB5E4E}"/>
    <dgm:cxn modelId="{7ED41926-AC82-4A18-A48B-15AB178C9C13}" type="presOf" srcId="{F3F5DF06-1022-4EF0-AB3D-1A6C660F3DC7}" destId="{29F5CDAD-6677-4749-9EF8-32C3AB56B46E}" srcOrd="0" destOrd="0" presId="urn:microsoft.com/office/officeart/2005/8/layout/matrix3"/>
    <dgm:cxn modelId="{5930EFD9-B042-434C-9BC4-835A85724040}" type="presOf" srcId="{51A16F7E-8B20-45E2-AC8F-AD784F34AE74}" destId="{7AB9DAB7-36F9-4C26-B363-C8587485CD5D}" srcOrd="0" destOrd="0" presId="urn:microsoft.com/office/officeart/2005/8/layout/matrix3"/>
    <dgm:cxn modelId="{68402A7F-24AC-4BF6-83AC-898C5538E5F3}" type="presParOf" srcId="{29F5CDAD-6677-4749-9EF8-32C3AB56B46E}" destId="{A11745C2-16FD-4443-81BB-20920EEFF05E}" srcOrd="0" destOrd="0" presId="urn:microsoft.com/office/officeart/2005/8/layout/matrix3"/>
    <dgm:cxn modelId="{E202A48B-903A-4D30-A1AB-4D10CECD08F5}" type="presParOf" srcId="{29F5CDAD-6677-4749-9EF8-32C3AB56B46E}" destId="{7AB9DAB7-36F9-4C26-B363-C8587485CD5D}" srcOrd="1" destOrd="0" presId="urn:microsoft.com/office/officeart/2005/8/layout/matrix3"/>
    <dgm:cxn modelId="{3D469431-AB05-4645-88F6-C01F97CE73DE}" type="presParOf" srcId="{29F5CDAD-6677-4749-9EF8-32C3AB56B46E}" destId="{5935DF40-6690-4558-86BD-22EF1B66F13F}" srcOrd="2" destOrd="0" presId="urn:microsoft.com/office/officeart/2005/8/layout/matrix3"/>
    <dgm:cxn modelId="{9B60560B-E5C2-4B93-ADF5-F5F3B315A776}" type="presParOf" srcId="{29F5CDAD-6677-4749-9EF8-32C3AB56B46E}" destId="{2C6BCB12-B3D1-4DB2-9D2D-33811D8461BB}" srcOrd="3" destOrd="0" presId="urn:microsoft.com/office/officeart/2005/8/layout/matrix3"/>
    <dgm:cxn modelId="{7067D33F-3DD0-4DB7-B56C-41109FA28907}" type="presParOf" srcId="{29F5CDAD-6677-4749-9EF8-32C3AB56B46E}" destId="{F7009D87-9159-4F5A-B7FF-0BAE64F6EE69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CE5A0-5C29-403D-8C32-F9EBA34983E2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373C2E-1C2B-431D-BFE8-3C98BC63426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Дети с нарушениями, менее чувствительны к чужим дефектам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5CECE98-CC00-4C53-B3BD-274C4A9A7C04}" type="parTrans" cxnId="{2A421328-62C6-4099-90E9-F58FB322BB6E}">
      <dgm:prSet/>
      <dgm:spPr/>
      <dgm:t>
        <a:bodyPr/>
        <a:lstStyle/>
        <a:p>
          <a:endParaRPr lang="ru-RU"/>
        </a:p>
      </dgm:t>
    </dgm:pt>
    <dgm:pt modelId="{89AC9A26-1561-4F94-BBD2-D9F7AFEE652A}" type="sibTrans" cxnId="{2A421328-62C6-4099-90E9-F58FB322BB6E}">
      <dgm:prSet/>
      <dgm:spPr/>
      <dgm:t>
        <a:bodyPr/>
        <a:lstStyle/>
        <a:p>
          <a:endParaRPr lang="ru-RU"/>
        </a:p>
      </dgm:t>
    </dgm:pt>
    <dgm:pt modelId="{CDBF412F-09E5-4F72-BC5D-4E1CC9D1D14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Мультипликация значительно увеличивает чувствительность восприятия информации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773082-E821-42DE-8C16-2E37A8E6B9DC}" type="parTrans" cxnId="{1AB58B96-AEB3-4A15-886D-E9F581E23C40}">
      <dgm:prSet/>
      <dgm:spPr/>
      <dgm:t>
        <a:bodyPr/>
        <a:lstStyle/>
        <a:p>
          <a:endParaRPr lang="ru-RU"/>
        </a:p>
      </dgm:t>
    </dgm:pt>
    <dgm:pt modelId="{0F4D588C-87B4-4607-B469-A4E19747F512}" type="sibTrans" cxnId="{1AB58B96-AEB3-4A15-886D-E9F581E23C40}">
      <dgm:prSet/>
      <dgm:spPr/>
      <dgm:t>
        <a:bodyPr/>
        <a:lstStyle/>
        <a:p>
          <a:endParaRPr lang="ru-RU"/>
        </a:p>
      </dgm:t>
    </dgm:pt>
    <dgm:pt modelId="{B4F9BC63-5CEF-42C5-AE46-613C601AE8B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 детей  вопросов больше чем у нас ответов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F9A16D-2351-40AF-B898-4E0FDF990D96}" type="parTrans" cxnId="{8882E2C2-8215-4BE2-8922-9B2647F0D15D}">
      <dgm:prSet/>
      <dgm:spPr/>
      <dgm:t>
        <a:bodyPr/>
        <a:lstStyle/>
        <a:p>
          <a:endParaRPr lang="ru-RU"/>
        </a:p>
      </dgm:t>
    </dgm:pt>
    <dgm:pt modelId="{5CAC6F4E-5DBC-44C9-9C3E-92972DD29F8F}" type="sibTrans" cxnId="{8882E2C2-8215-4BE2-8922-9B2647F0D15D}">
      <dgm:prSet/>
      <dgm:spPr/>
      <dgm:t>
        <a:bodyPr/>
        <a:lstStyle/>
        <a:p>
          <a:endParaRPr lang="ru-RU"/>
        </a:p>
      </dgm:t>
    </dgm:pt>
    <dgm:pt modelId="{39435C97-4267-416B-993B-81E48114B84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Необоснованный смех проходит после 3 занятия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7C901E-8AB6-4675-B60C-F67541A80E12}" type="parTrans" cxnId="{A7E354AD-4326-4DCE-A57A-CF5E3B79AD61}">
      <dgm:prSet/>
      <dgm:spPr/>
      <dgm:t>
        <a:bodyPr/>
        <a:lstStyle/>
        <a:p>
          <a:endParaRPr lang="ru-RU"/>
        </a:p>
      </dgm:t>
    </dgm:pt>
    <dgm:pt modelId="{676E4CE0-A8FA-429F-BCFC-A97AFF4FA566}" type="sibTrans" cxnId="{A7E354AD-4326-4DCE-A57A-CF5E3B79AD61}">
      <dgm:prSet/>
      <dgm:spPr/>
      <dgm:t>
        <a:bodyPr/>
        <a:lstStyle/>
        <a:p>
          <a:endParaRPr lang="ru-RU"/>
        </a:p>
      </dgm:t>
    </dgm:pt>
    <dgm:pt modelId="{9D316EA2-9AE8-4F3A-B8B4-55081CA569B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Буду работать дальше с детьми, педагогами и родителями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2D0C762-6C81-4191-BD00-A886D52351AA}" type="parTrans" cxnId="{91A56912-8CF7-4BD4-A452-785A540BDC5D}">
      <dgm:prSet/>
      <dgm:spPr/>
      <dgm:t>
        <a:bodyPr/>
        <a:lstStyle/>
        <a:p>
          <a:endParaRPr lang="ru-RU"/>
        </a:p>
      </dgm:t>
    </dgm:pt>
    <dgm:pt modelId="{69873476-003A-46E1-90A6-21926ACF443B}" type="sibTrans" cxnId="{91A56912-8CF7-4BD4-A452-785A540BDC5D}">
      <dgm:prSet/>
      <dgm:spPr/>
      <dgm:t>
        <a:bodyPr/>
        <a:lstStyle/>
        <a:p>
          <a:endParaRPr lang="ru-RU"/>
        </a:p>
      </dgm:t>
    </dgm:pt>
    <dgm:pt modelId="{B2C67851-9F56-4D64-92B4-4C3BA802ACE0}" type="pres">
      <dgm:prSet presAssocID="{487CE5A0-5C29-403D-8C32-F9EBA34983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E61A0-E5AF-4B7B-B06C-EE1B00D9E9DB}" type="pres">
      <dgm:prSet presAssocID="{01373C2E-1C2B-431D-BFE8-3C98BC634261}" presName="node" presStyleLbl="node1" presStyleIdx="0" presStyleCnt="5" custScaleX="5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CF6F6-9FE4-4D3E-9E32-CED67F3632DD}" type="pres">
      <dgm:prSet presAssocID="{89AC9A26-1561-4F94-BBD2-D9F7AFEE652A}" presName="sibTrans" presStyleCnt="0"/>
      <dgm:spPr/>
    </dgm:pt>
    <dgm:pt modelId="{41DEE306-544A-4BD7-8235-9CB3CDDFDB05}" type="pres">
      <dgm:prSet presAssocID="{CDBF412F-09E5-4F72-BC5D-4E1CC9D1D14E}" presName="node" presStyleLbl="node1" presStyleIdx="1" presStyleCnt="5" custScaleX="5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B5396-747E-4491-83D7-4CB050A68820}" type="pres">
      <dgm:prSet presAssocID="{0F4D588C-87B4-4607-B469-A4E19747F512}" presName="sibTrans" presStyleCnt="0"/>
      <dgm:spPr/>
    </dgm:pt>
    <dgm:pt modelId="{16E8E5D5-37A4-4921-8F98-70672EAADF4B}" type="pres">
      <dgm:prSet presAssocID="{B4F9BC63-5CEF-42C5-AE46-613C601AE8BB}" presName="node" presStyleLbl="node1" presStyleIdx="2" presStyleCnt="5" custScaleX="5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3EE05-E05B-4FDA-808E-916C9D1EB330}" type="pres">
      <dgm:prSet presAssocID="{5CAC6F4E-5DBC-44C9-9C3E-92972DD29F8F}" presName="sibTrans" presStyleCnt="0"/>
      <dgm:spPr/>
    </dgm:pt>
    <dgm:pt modelId="{5914BF5A-5589-4195-AFCB-37856664EBF7}" type="pres">
      <dgm:prSet presAssocID="{39435C97-4267-416B-993B-81E48114B84E}" presName="node" presStyleLbl="node1" presStyleIdx="3" presStyleCnt="5" custScaleX="5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6EDBA-F779-484E-B338-1D602B42414A}" type="pres">
      <dgm:prSet presAssocID="{676E4CE0-A8FA-429F-BCFC-A97AFF4FA566}" presName="sibTrans" presStyleCnt="0"/>
      <dgm:spPr/>
    </dgm:pt>
    <dgm:pt modelId="{3799A7B6-B38A-4B32-9258-512A09BEF492}" type="pres">
      <dgm:prSet presAssocID="{9D316EA2-9AE8-4F3A-B8B4-55081CA569B1}" presName="node" presStyleLbl="node1" presStyleIdx="4" presStyleCnt="5" custScaleX="5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58B96-AEB3-4A15-886D-E9F581E23C40}" srcId="{487CE5A0-5C29-403D-8C32-F9EBA34983E2}" destId="{CDBF412F-09E5-4F72-BC5D-4E1CC9D1D14E}" srcOrd="1" destOrd="0" parTransId="{FC773082-E821-42DE-8C16-2E37A8E6B9DC}" sibTransId="{0F4D588C-87B4-4607-B469-A4E19747F512}"/>
    <dgm:cxn modelId="{91A56912-8CF7-4BD4-A452-785A540BDC5D}" srcId="{487CE5A0-5C29-403D-8C32-F9EBA34983E2}" destId="{9D316EA2-9AE8-4F3A-B8B4-55081CA569B1}" srcOrd="4" destOrd="0" parTransId="{82D0C762-6C81-4191-BD00-A886D52351AA}" sibTransId="{69873476-003A-46E1-90A6-21926ACF443B}"/>
    <dgm:cxn modelId="{1E6F9350-98B3-44A4-A3ED-53F6FF0339A5}" type="presOf" srcId="{CDBF412F-09E5-4F72-BC5D-4E1CC9D1D14E}" destId="{41DEE306-544A-4BD7-8235-9CB3CDDFDB05}" srcOrd="0" destOrd="0" presId="urn:microsoft.com/office/officeart/2005/8/layout/default"/>
    <dgm:cxn modelId="{A7E354AD-4326-4DCE-A57A-CF5E3B79AD61}" srcId="{487CE5A0-5C29-403D-8C32-F9EBA34983E2}" destId="{39435C97-4267-416B-993B-81E48114B84E}" srcOrd="3" destOrd="0" parTransId="{837C901E-8AB6-4675-B60C-F67541A80E12}" sibTransId="{676E4CE0-A8FA-429F-BCFC-A97AFF4FA566}"/>
    <dgm:cxn modelId="{2A421328-62C6-4099-90E9-F58FB322BB6E}" srcId="{487CE5A0-5C29-403D-8C32-F9EBA34983E2}" destId="{01373C2E-1C2B-431D-BFE8-3C98BC634261}" srcOrd="0" destOrd="0" parTransId="{95CECE98-CC00-4C53-B3BD-274C4A9A7C04}" sibTransId="{89AC9A26-1561-4F94-BBD2-D9F7AFEE652A}"/>
    <dgm:cxn modelId="{8882E2C2-8215-4BE2-8922-9B2647F0D15D}" srcId="{487CE5A0-5C29-403D-8C32-F9EBA34983E2}" destId="{B4F9BC63-5CEF-42C5-AE46-613C601AE8BB}" srcOrd="2" destOrd="0" parTransId="{59F9A16D-2351-40AF-B898-4E0FDF990D96}" sibTransId="{5CAC6F4E-5DBC-44C9-9C3E-92972DD29F8F}"/>
    <dgm:cxn modelId="{6E1714C8-0E68-4286-8EE5-AB093BD4C231}" type="presOf" srcId="{01373C2E-1C2B-431D-BFE8-3C98BC634261}" destId="{DCDE61A0-E5AF-4B7B-B06C-EE1B00D9E9DB}" srcOrd="0" destOrd="0" presId="urn:microsoft.com/office/officeart/2005/8/layout/default"/>
    <dgm:cxn modelId="{22F4D30D-DFDF-4E2F-98E7-7AC39E048D58}" type="presOf" srcId="{9D316EA2-9AE8-4F3A-B8B4-55081CA569B1}" destId="{3799A7B6-B38A-4B32-9258-512A09BEF492}" srcOrd="0" destOrd="0" presId="urn:microsoft.com/office/officeart/2005/8/layout/default"/>
    <dgm:cxn modelId="{B29B4869-2104-4A4D-992B-B84F25EAFA0B}" type="presOf" srcId="{39435C97-4267-416B-993B-81E48114B84E}" destId="{5914BF5A-5589-4195-AFCB-37856664EBF7}" srcOrd="0" destOrd="0" presId="urn:microsoft.com/office/officeart/2005/8/layout/default"/>
    <dgm:cxn modelId="{FD34DEBF-F7A3-4D74-ADCE-BA5123100BC5}" type="presOf" srcId="{487CE5A0-5C29-403D-8C32-F9EBA34983E2}" destId="{B2C67851-9F56-4D64-92B4-4C3BA802ACE0}" srcOrd="0" destOrd="0" presId="urn:microsoft.com/office/officeart/2005/8/layout/default"/>
    <dgm:cxn modelId="{003ADE72-D1B9-4B57-B3E4-B81C36D44136}" type="presOf" srcId="{B4F9BC63-5CEF-42C5-AE46-613C601AE8BB}" destId="{16E8E5D5-37A4-4921-8F98-70672EAADF4B}" srcOrd="0" destOrd="0" presId="urn:microsoft.com/office/officeart/2005/8/layout/default"/>
    <dgm:cxn modelId="{F23EEF75-7B0E-4DC9-8CC7-95032415C07D}" type="presParOf" srcId="{B2C67851-9F56-4D64-92B4-4C3BA802ACE0}" destId="{DCDE61A0-E5AF-4B7B-B06C-EE1B00D9E9DB}" srcOrd="0" destOrd="0" presId="urn:microsoft.com/office/officeart/2005/8/layout/default"/>
    <dgm:cxn modelId="{80E7C97C-B09C-47CF-BAA5-CDA325A4871D}" type="presParOf" srcId="{B2C67851-9F56-4D64-92B4-4C3BA802ACE0}" destId="{9F0CF6F6-9FE4-4D3E-9E32-CED67F3632DD}" srcOrd="1" destOrd="0" presId="urn:microsoft.com/office/officeart/2005/8/layout/default"/>
    <dgm:cxn modelId="{2AE09995-F828-45BB-B363-BFF9434DAA1A}" type="presParOf" srcId="{B2C67851-9F56-4D64-92B4-4C3BA802ACE0}" destId="{41DEE306-544A-4BD7-8235-9CB3CDDFDB05}" srcOrd="2" destOrd="0" presId="urn:microsoft.com/office/officeart/2005/8/layout/default"/>
    <dgm:cxn modelId="{045AED44-7E28-4C64-AAFC-EED2889FE806}" type="presParOf" srcId="{B2C67851-9F56-4D64-92B4-4C3BA802ACE0}" destId="{0C7B5396-747E-4491-83D7-4CB050A68820}" srcOrd="3" destOrd="0" presId="urn:microsoft.com/office/officeart/2005/8/layout/default"/>
    <dgm:cxn modelId="{83BC067B-A14B-4E53-9D4F-1CC43D82CA75}" type="presParOf" srcId="{B2C67851-9F56-4D64-92B4-4C3BA802ACE0}" destId="{16E8E5D5-37A4-4921-8F98-70672EAADF4B}" srcOrd="4" destOrd="0" presId="urn:microsoft.com/office/officeart/2005/8/layout/default"/>
    <dgm:cxn modelId="{6B0398DF-8115-4EEE-AA51-CCBDC2BE1404}" type="presParOf" srcId="{B2C67851-9F56-4D64-92B4-4C3BA802ACE0}" destId="{06A3EE05-E05B-4FDA-808E-916C9D1EB330}" srcOrd="5" destOrd="0" presId="urn:microsoft.com/office/officeart/2005/8/layout/default"/>
    <dgm:cxn modelId="{F390E76B-23F5-42FE-B31A-96833F3B21E6}" type="presParOf" srcId="{B2C67851-9F56-4D64-92B4-4C3BA802ACE0}" destId="{5914BF5A-5589-4195-AFCB-37856664EBF7}" srcOrd="6" destOrd="0" presId="urn:microsoft.com/office/officeart/2005/8/layout/default"/>
    <dgm:cxn modelId="{3792729B-710C-4977-A8D1-21C7D823EA67}" type="presParOf" srcId="{B2C67851-9F56-4D64-92B4-4C3BA802ACE0}" destId="{8146EDBA-F779-484E-B338-1D602B42414A}" srcOrd="7" destOrd="0" presId="urn:microsoft.com/office/officeart/2005/8/layout/default"/>
    <dgm:cxn modelId="{77B58F83-FF7F-4081-BBCF-D722920B5B12}" type="presParOf" srcId="{B2C67851-9F56-4D64-92B4-4C3BA802ACE0}" destId="{3799A7B6-B38A-4B32-9258-512A09BEF4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1745C2-16FD-4443-81BB-20920EEFF05E}">
      <dsp:nvSpPr>
        <dsp:cNvPr id="0" name=""/>
        <dsp:cNvSpPr/>
      </dsp:nvSpPr>
      <dsp:spPr>
        <a:xfrm>
          <a:off x="0" y="0"/>
          <a:ext cx="4929410" cy="4929410"/>
        </a:xfrm>
        <a:prstGeom prst="diamond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AB9DAB7-36F9-4C26-B363-C8587485CD5D}">
      <dsp:nvSpPr>
        <dsp:cNvPr id="0" name=""/>
        <dsp:cNvSpPr/>
      </dsp:nvSpPr>
      <dsp:spPr>
        <a:xfrm>
          <a:off x="180027" y="216027"/>
          <a:ext cx="2250116" cy="192247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Формируют моральное сознание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027" y="216027"/>
        <a:ext cx="2250116" cy="1922470"/>
      </dsp:txXfrm>
    </dsp:sp>
    <dsp:sp modelId="{5935DF40-6690-4558-86BD-22EF1B66F13F}">
      <dsp:nvSpPr>
        <dsp:cNvPr id="0" name=""/>
        <dsp:cNvSpPr/>
      </dsp:nvSpPr>
      <dsp:spPr>
        <a:xfrm>
          <a:off x="2700296" y="216027"/>
          <a:ext cx="2250116" cy="192247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Формируют моральные эталоны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0296" y="216027"/>
        <a:ext cx="2250116" cy="1922470"/>
      </dsp:txXfrm>
    </dsp:sp>
    <dsp:sp modelId="{2C6BCB12-B3D1-4DB2-9D2D-33811D8461BB}">
      <dsp:nvSpPr>
        <dsp:cNvPr id="0" name=""/>
        <dsp:cNvSpPr/>
      </dsp:nvSpPr>
      <dsp:spPr>
        <a:xfrm>
          <a:off x="252024" y="2448271"/>
          <a:ext cx="2250116" cy="192247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Вызывают чувство сопереживания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024" y="2448271"/>
        <a:ext cx="2250116" cy="1922470"/>
      </dsp:txXfrm>
    </dsp:sp>
    <dsp:sp modelId="{F7009D87-9159-4F5A-B7FF-0BAE64F6EE69}">
      <dsp:nvSpPr>
        <dsp:cNvPr id="0" name=""/>
        <dsp:cNvSpPr/>
      </dsp:nvSpPr>
      <dsp:spPr>
        <a:xfrm>
          <a:off x="2700296" y="2520287"/>
          <a:ext cx="2250116" cy="192247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Герои фильма являются образцом и ресурсом морального развития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0296" y="2520287"/>
        <a:ext cx="2250116" cy="19224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71CC-629B-4390-8EED-B1DC43C3378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666D1-7D73-4448-8A3F-93FDED30E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3681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100" u="sng" dirty="0" smtClean="0">
                <a:latin typeface="Times New Roman"/>
                <a:ea typeface="Calibri"/>
                <a:cs typeface="Times New Roman"/>
              </a:rPr>
              <a:t>Использование социальной мультипликации в системе интеграции детей с ОВЗ в </a:t>
            </a:r>
            <a:r>
              <a:rPr lang="ru-RU" sz="3100" u="sng" dirty="0" smtClean="0">
                <a:latin typeface="Times New Roman"/>
                <a:ea typeface="Calibri"/>
                <a:cs typeface="Times New Roman"/>
              </a:rPr>
              <a:t>ДОУ</a:t>
            </a:r>
            <a:r>
              <a:rPr lang="ru-RU" sz="1800" dirty="0" smtClean="0">
                <a:ea typeface="Calibri"/>
                <a:cs typeface="Times New Roman"/>
              </a:rPr>
              <a:t/>
            </a:r>
            <a:br>
              <a:rPr lang="ru-RU" sz="1800" dirty="0" smtClean="0"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6021288"/>
            <a:ext cx="4280520" cy="6976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педагог-психолог 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№97 «Светлица» </a:t>
            </a:r>
          </a:p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Московая Юлия Александровна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7060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8 «МОЙ БРАТИК С ЛУНЫ»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221" name="Picture 5" descr="C:\Documents and Settings\DOU-97\Рабочий стол\Пед.чтения 2019\Духовно нравственное развитие\Изображения презентация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572000" cy="3456384"/>
          </a:xfrm>
          <a:prstGeom prst="rect">
            <a:avLst/>
          </a:prstGeom>
          <a:noFill/>
        </p:spPr>
      </p:pic>
      <p:pic>
        <p:nvPicPr>
          <p:cNvPr id="9222" name="Picture 6" descr="G:\Конференция\pngtree-the-boy-stood-on-the-moon-png-clipart_287605.jpg"/>
          <p:cNvPicPr>
            <a:picLocks noChangeAspect="1" noChangeArrowheads="1"/>
          </p:cNvPicPr>
          <p:nvPr/>
        </p:nvPicPr>
        <p:blipFill>
          <a:blip r:embed="rId3" cstate="print"/>
          <a:srcRect b="22344"/>
          <a:stretch>
            <a:fillRect/>
          </a:stretch>
        </p:blipFill>
        <p:spPr bwMode="auto">
          <a:xfrm>
            <a:off x="251520" y="908720"/>
            <a:ext cx="5080000" cy="561662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508104" y="3573016"/>
            <a:ext cx="3240360" cy="305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Придумать свой «Язык»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Придумывали правила и ритуалы.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Усиливала персептивные раздражители (звук, свет и.т.д.)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8229600" cy="7060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ВЫВОДЫ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980728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7809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СОЦИАЛЬНОЙ МУЛЬТИЛИКАЦИИ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56895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220072" y="1268760"/>
            <a:ext cx="3744416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34076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принимали  участие: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группы ЗПР  -7 чел.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 группы ТНР -5 чел.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групп-15 чел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4098" name="Picture 2" descr="C:\Documents and Settings\DOU-97\Рабочий стол\Пед.чтения 2019\Духовно нравственное развитие\Изображения презентация\imacndjsges.jpe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140968"/>
            <a:ext cx="3744416" cy="286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№1 «МАЛЕНЬКАЯ КАСТРЮЛЬКА АНАТОЛЯ»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OU-97\Рабочий стол\Пед.чтения 2019\Духовно нравственное развитие\Изображения презентация\13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5400600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1" name="Picture 3" descr="C:\Documents and Settings\DOU-97\Рабочий стол\Пед.чтения 2019\Духовно нравственное развитие\Изображения презентация\iphone360_89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510390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851920" y="1556792"/>
            <a:ext cx="3456384" cy="34563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Выделяли свои особенности и особенности друг друга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Моделировали ситуацию успеха и неудачи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Учились просить помощи у взрослых и сверстников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DOU-97\Рабочий стол\Пед.чтения 2019\Духовно нравственное развитие\Изображения презентация\maxresdefault.jpg"/>
          <p:cNvPicPr>
            <a:picLocks noChangeAspect="1" noChangeArrowheads="1"/>
          </p:cNvPicPr>
          <p:nvPr/>
        </p:nvPicPr>
        <p:blipFill>
          <a:blip r:embed="rId2" cstate="print"/>
          <a:srcRect l="19241" t="11898" r="47721"/>
          <a:stretch>
            <a:fillRect/>
          </a:stretch>
        </p:blipFill>
        <p:spPr bwMode="auto">
          <a:xfrm>
            <a:off x="179512" y="836712"/>
            <a:ext cx="259228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16632"/>
            <a:ext cx="8229600" cy="576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№2 «ВНЕ ЗРЕНИЯ»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DOU-97\Рабочий стол\Пед.чтения 2019\Духовно нравственное развитие\Изображения презентация\imacfdges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476500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DOU-97\Рабочий стол\Пед.чтения 2019\Духовно нравственное развитие\Изображения презентация\image-4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24744"/>
            <a:ext cx="3200400" cy="4987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DOU-97\Рабочий стол\Пед.чтения 2019\Духовно нравственное развитие\Изображения презентация\iphone360_569832.jpg"/>
          <p:cNvPicPr>
            <a:picLocks noChangeAspect="1" noChangeArrowheads="1"/>
          </p:cNvPicPr>
          <p:nvPr/>
        </p:nvPicPr>
        <p:blipFill>
          <a:blip r:embed="rId5" cstate="print"/>
          <a:srcRect t="49185"/>
          <a:stretch>
            <a:fillRect/>
          </a:stretch>
        </p:blipFill>
        <p:spPr bwMode="auto">
          <a:xfrm>
            <a:off x="5364088" y="764704"/>
            <a:ext cx="3429000" cy="2008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084168" y="2996952"/>
            <a:ext cx="2880320" cy="3672408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Делились на 2-ки</a:t>
            </a:r>
          </a:p>
          <a:p>
            <a:pPr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Смотрели через цветные призмы</a:t>
            </a:r>
          </a:p>
          <a:p>
            <a:pPr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Зажмуривались</a:t>
            </a:r>
          </a:p>
          <a:p>
            <a:pPr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Рисовали и узнавали предметы  с завязанными глазами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OU-97\Рабочий стол\Пед.чтения 2019\Духовно нравственное развитие\Изображения презентация\d3f7a6e01999a95b7a33117f21d781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681364" cy="262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445624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№ 3 «СКАРЛЕТ»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DOU-97\Рабочий стол\Пед.чтения 2019\Духовно нравственное развитие\Изображения презентация\vlcsnap-2016-04-02-19h01m00s195-kQQD-U1070870914940HCB-428x240@LaStampa.it.png"/>
          <p:cNvPicPr>
            <a:picLocks noChangeAspect="1" noChangeArrowheads="1"/>
          </p:cNvPicPr>
          <p:nvPr/>
        </p:nvPicPr>
        <p:blipFill>
          <a:blip r:embed="rId3" cstate="print"/>
          <a:srcRect r="8151"/>
          <a:stretch>
            <a:fillRect/>
          </a:stretch>
        </p:blipFill>
        <p:spPr bwMode="auto">
          <a:xfrm>
            <a:off x="4932040" y="1196752"/>
            <a:ext cx="3744416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C:\Documents and Settings\DOU-97\Рабочий стол\Пед.чтения 2019\Духовно нравственное развитие\Изображения презентация\Cx9wb5DXAAQlTeD.jpg"/>
          <p:cNvPicPr>
            <a:picLocks noChangeAspect="1" noChangeArrowheads="1"/>
          </p:cNvPicPr>
          <p:nvPr/>
        </p:nvPicPr>
        <p:blipFill>
          <a:blip r:embed="rId4" cstate="print"/>
          <a:srcRect t="23088" r="10271"/>
          <a:stretch>
            <a:fillRect/>
          </a:stretch>
        </p:blipFill>
        <p:spPr bwMode="auto">
          <a:xfrm>
            <a:off x="179512" y="3717032"/>
            <a:ext cx="5472608" cy="2638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24128" y="3573016"/>
            <a:ext cx="3168352" cy="3168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Содержание работы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дефекта (отсутствие руки, ноги)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Выполняли обычные действия.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Описывали свои чувства.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Танцевали в парах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Рассуждали в какие игры может играть ребенок с такой особенностью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445624" cy="6926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№4«ПРО ДИМУ»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DOU-97\Рабочий стол\Пед.чтения 2019\Духовно нравственное развитие\Изображения презентация\maxresdefaul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5472608" cy="3203975"/>
          </a:xfrm>
          <a:prstGeom prst="rect">
            <a:avLst/>
          </a:prstGeom>
          <a:noFill/>
        </p:spPr>
      </p:pic>
      <p:pic>
        <p:nvPicPr>
          <p:cNvPr id="10243" name="Picture 3" descr="C:\Documents and Settings\DOU-97\Рабочий стол\Пед.чтения 2019\Духовно нравственное развитие\Изображения презентация\cover1__w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3312367" cy="5229200"/>
          </a:xfrm>
          <a:prstGeom prst="rect">
            <a:avLst/>
          </a:prstGeom>
          <a:noFill/>
        </p:spPr>
      </p:pic>
      <p:pic>
        <p:nvPicPr>
          <p:cNvPr id="10244" name="Picture 4" descr="C:\Documents and Settings\DOU-97\Рабочий стол\Пед.чтения 2019\Духовно нравственное развитие\Изображения презентация\images.jpeg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952328" cy="22113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4149080"/>
            <a:ext cx="3168352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Игра «Чем мы похожи с Димой»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 ли поступают дети что не играют с Димой?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на тему «Почему мы друг с другом дружим»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играть ребенок с такой особенностью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229600" cy="7060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№ 5 «ТОМАРА»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DOU-97\Рабочий стол\Пед.чтения 2019\Духовно нравственное развитие\Изображения презентация\image_(5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567050" cy="2433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bliqueTop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C:\Documents and Settings\DOU-97\Рабочий стол\Пед.чтения 2019\Духовно нравственное развитие\Изображения презентация\maxrebsbsns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75252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C:\Documents and Settings\DOU-97\Рабочий стол\Пед.чтения 2019\Духовно нравственное развитие\Изображения презентация\super.ua-1524833765-1024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473652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64088" y="3689648"/>
            <a:ext cx="3168352" cy="305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дефекта (отсутствие слуха)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Выполняли обычные действия, общались друг с другом жестами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Описывали свои чувства.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Танцевали в тишине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Рассуждали в какие игры может играть ребенок с такой особенностью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DOU-97\Рабочий стол\Пед.чтения 2019\Духовно нравственное развитие\Изображения презентация\605x809_0x0a330ca2_12507885331536335490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69251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229600" cy="7060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№ 6 «ВАЛЬСОВЫЙ ДУЭТ»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DOU-97\Рабочий стол\Пед.чтения 2019\Духовно нравственное развитие\Изображения презентация\image3_700x93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01008"/>
            <a:ext cx="2323165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 descr="C:\Documents and Settings\DOU-97\Рабочий стол\Пед.чтения 2019\Духовно нравственное развитие\Изображения презентация\6b3cdb2963b281fc48843d3c1e496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45" y="1268760"/>
            <a:ext cx="331465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3" name="Picture 5" descr="C:\Documents and Settings\DOU-97\Рабочий стол\Пед.чтения 2019\Духовно нравственное развитие\Изображения презентация\111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692696"/>
            <a:ext cx="4716016" cy="2328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4" name="Picture 6" descr="C:\Documents and Settings\DOU-97\Рабочий стол\Пед.чтения 2019\Духовно нравственное развитие\Изображения презентация\2bc4e14cfe026a90732e0df58403c5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358463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843808" y="2780928"/>
            <a:ext cx="3240360" cy="305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дефекта (упражнение сиамские близнецы)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Выполняли обычные действия.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Описывали свои чувства.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Танцевали в тишине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Показывала на примеры которые встречаются в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3920" y="188640"/>
            <a:ext cx="8229600" cy="9304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5 «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СТРУНЫ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6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197" name="Picture 5" descr="C:\Documents and Settings\DOU-97\Рабочий стол\Пед.чтения 2019\Духовно нравственное развитие\Изображения презентация\cuerdas_frame-60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9"/>
            <a:ext cx="602349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C:\Documents and Settings\DOU-97\Рабочий стол\Пед.чтения 2019\Духовно нравственное развитие\Изображения презентация\imbzbzsjages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34" y="1340768"/>
            <a:ext cx="3140744" cy="1953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652120" y="3284984"/>
            <a:ext cx="3240360" cy="305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Содержание работы: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Модель дефекта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Описывали свои чувства.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«Хорошо-плохо»</a:t>
            </a:r>
          </a:p>
          <a:p>
            <a:pPr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Показывала на примеры которые встречаются в природе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188640"/>
            <a:ext cx="8229600" cy="9304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7 «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СТРУНЫ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6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348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Использование социальной мультипликации в системе интеграции детей с ОВЗ в ДОУ </vt:lpstr>
      <vt:lpstr>ВОЗМОЖНОСТИ СОЦИАЛЬНОЙ МУЛЬТИЛИКАЦИИ</vt:lpstr>
      <vt:lpstr>№1 «МАЛЕНЬКАЯ КАСТРЮЛЬКА АНАТОЛЯ»</vt:lpstr>
      <vt:lpstr>Слайд 4</vt:lpstr>
      <vt:lpstr> № 3 «СКАРЛЕТ» </vt:lpstr>
      <vt:lpstr> №4«ПРО ДИМУ» </vt:lpstr>
      <vt:lpstr> № 5 «ТОМАРА» </vt:lpstr>
      <vt:lpstr> № 6 «ВАЛЬСОВЫЙ ДУЭТ»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СОЦИАЛЬНОЙ МУЛЬТИПЛИКАЦИИ В ФОРМИРОВАНИИ НРАВСТВЕННЫХ ЭТАЛОНОВ У ДЕТЕЙ ЗПР И ДЕТЕЙ С НОРМОЙ</dc:title>
  <cp:lastModifiedBy>DOU-97</cp:lastModifiedBy>
  <cp:revision>22</cp:revision>
  <dcterms:modified xsi:type="dcterms:W3CDTF">2022-10-21T06:35:03Z</dcterms:modified>
</cp:coreProperties>
</file>